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sldIdLst>
    <p:sldId id="256" r:id="rId2"/>
    <p:sldId id="257" r:id="rId3"/>
    <p:sldId id="264" r:id="rId4"/>
    <p:sldId id="265" r:id="rId5"/>
    <p:sldId id="266" r:id="rId6"/>
    <p:sldId id="260" r:id="rId7"/>
    <p:sldId id="261" r:id="rId8"/>
    <p:sldId id="262" r:id="rId9"/>
    <p:sldId id="263" r:id="rId10"/>
    <p:sldId id="267" r:id="rId11"/>
    <p:sldId id="268" r:id="rId12"/>
    <p:sldId id="270" r:id="rId13"/>
    <p:sldId id="269" r:id="rId14"/>
    <p:sldId id="271" r:id="rId15"/>
    <p:sldId id="272" r:id="rId16"/>
    <p:sldId id="274" r:id="rId17"/>
    <p:sldId id="275" r:id="rId18"/>
    <p:sldId id="276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5B80F-F09A-4272-AF1F-72F0E4C7C59D}" type="datetimeFigureOut">
              <a:rPr lang="ru-RU" smtClean="0"/>
              <a:pPr>
                <a:defRPr/>
              </a:pPr>
              <a:t>27.01.2019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3477A-06D3-4025-A4DB-CC301E2DC8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A377FD-5109-4F20-ADC6-1A3784708FD3}" type="datetimeFigureOut">
              <a:rPr lang="ru-RU" smtClean="0"/>
              <a:pPr>
                <a:defRPr/>
              </a:pPr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17AF2-9B64-4282-8CC9-CBDF9C0D34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D59DAA-C430-487D-A174-C7EF168CD0E4}" type="datetimeFigureOut">
              <a:rPr lang="ru-RU" smtClean="0"/>
              <a:pPr>
                <a:defRPr/>
              </a:pPr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E2EB8-5486-4069-B91D-6DC7C9F266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D633AA-ACF5-41FE-B6FE-C2B41BD2926B}" type="datetimeFigureOut">
              <a:rPr lang="ru-RU" smtClean="0"/>
              <a:pPr>
                <a:defRPr/>
              </a:pPr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F33E9-2396-4D4A-839F-9480FC170B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6DDC4-A666-4C23-8295-69858AE7D116}" type="datetimeFigureOut">
              <a:rPr lang="ru-RU" smtClean="0"/>
              <a:pPr>
                <a:defRPr/>
              </a:pPr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29043-2CBC-4E08-835A-999939DCD2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C22E81-0BA9-4304-854D-A76BC26D00A8}" type="datetimeFigureOut">
              <a:rPr lang="ru-RU" smtClean="0"/>
              <a:pPr>
                <a:defRPr/>
              </a:pPr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CABBE-EE8E-46D2-A167-C46301332E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D41C7D-8357-4F67-AC41-C8F9FA5CB2BD}" type="datetimeFigureOut">
              <a:rPr lang="ru-RU" smtClean="0"/>
              <a:pPr>
                <a:defRPr/>
              </a:pPr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F4E42-30A9-442C-A67A-A42D59661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C71B84-FFEB-46EF-8A8C-7D43F8346A3A}" type="datetimeFigureOut">
              <a:rPr lang="ru-RU" smtClean="0"/>
              <a:pPr>
                <a:defRPr/>
              </a:pPr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F7B89-A046-4EB0-A073-5CDE1028FF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4DC237-178B-49DC-8842-13F5AA56B0B9}" type="datetimeFigureOut">
              <a:rPr lang="ru-RU" smtClean="0"/>
              <a:pPr>
                <a:defRPr/>
              </a:pPr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32AD2-0922-459B-8866-E399CA8426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E3F82-92ED-4F19-9A8B-A2A9CA10BDA7}" type="datetimeFigureOut">
              <a:rPr lang="ru-RU" smtClean="0"/>
              <a:pPr>
                <a:defRPr/>
              </a:pPr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C4320-73B7-4737-A6C3-458F8C4AC1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9F68B-247A-4216-AEAB-BA6AE63C11DB}" type="datetimeFigureOut">
              <a:rPr lang="ru-RU" smtClean="0"/>
              <a:pPr>
                <a:defRPr/>
              </a:pPr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436264A-EC4F-403C-A1AA-8E7A38BF63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373B378-0917-4EF2-ABF1-8AB1FB9E7575}" type="datetimeFigureOut">
              <a:rPr lang="ru-RU" smtClean="0"/>
              <a:pPr>
                <a:defRPr/>
              </a:pPr>
              <a:t>27.01.2019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49311F6-8368-4AF6-B46D-21900D6AD6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\Desktop\&#1084;&#1080;&#1082;&#1088;&#1086;&#1086;&#1088;&#1075;&#1072;&#1085;&#1080;&#1079;&#1084;&#1099;1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\Desktop\video-6756d27e14138c5d71976dd02767de94-V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836712"/>
            <a:ext cx="8229600" cy="22350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МБОУ СОШ №78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Научное общество учащихся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6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«Мысль»</a:t>
            </a:r>
            <a:endParaRPr lang="ru-RU" sz="6600" b="1" i="1" dirty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123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286125"/>
            <a:ext cx="31654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Над чем мы работаем.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НПК «Науки </a:t>
            </a:r>
            <a:r>
              <a:rPr lang="ru-RU" dirty="0" smtClean="0"/>
              <a:t>о Земле». И</a:t>
            </a:r>
            <a:r>
              <a:rPr lang="ru-RU" dirty="0" smtClean="0"/>
              <a:t>нститута нефти </a:t>
            </a:r>
            <a:r>
              <a:rPr lang="ru-RU" dirty="0" smtClean="0"/>
              <a:t>и газа </a:t>
            </a:r>
            <a:r>
              <a:rPr lang="ru-RU" dirty="0" smtClean="0"/>
              <a:t>им. </a:t>
            </a:r>
            <a:r>
              <a:rPr lang="ru-RU" dirty="0" smtClean="0"/>
              <a:t>М.С. </a:t>
            </a:r>
            <a:r>
              <a:rPr lang="ru-RU" dirty="0" smtClean="0"/>
              <a:t>Гуцериева </a:t>
            </a:r>
            <a:r>
              <a:rPr lang="ru-RU" dirty="0" smtClean="0"/>
              <a:t>ФГБОУ ВО </a:t>
            </a:r>
            <a:r>
              <a:rPr lang="ru-RU" dirty="0" err="1" smtClean="0"/>
              <a:t>УдГУ</a:t>
            </a:r>
            <a:r>
              <a:rPr lang="ru-RU" dirty="0" smtClean="0"/>
              <a:t>. С 1.12 по 23.03. 1-11 классы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Конкурс исследовательских работ «Кристалл- 2019» для учащихся города Ижевска. С 20.12- 20.03, 1-11 классы</a:t>
            </a:r>
          </a:p>
          <a:p>
            <a:r>
              <a:rPr lang="ru-RU" dirty="0" smtClean="0"/>
              <a:t> </a:t>
            </a:r>
            <a:r>
              <a:rPr lang="ru-RU" dirty="0" smtClean="0"/>
              <a:t>НПК «Мое первое исследование» 1-5 классы.</a:t>
            </a:r>
          </a:p>
          <a:p>
            <a:r>
              <a:rPr lang="ru-RU" dirty="0" smtClean="0"/>
              <a:t>XIX открытая конференция исследовательских и</a:t>
            </a:r>
          </a:p>
          <a:p>
            <a:pPr>
              <a:buNone/>
            </a:pPr>
            <a:r>
              <a:rPr lang="ru-RU" dirty="0" smtClean="0"/>
              <a:t>проектных работ учащихся «Исследователь нового века» </a:t>
            </a:r>
            <a:r>
              <a:rPr lang="ru-RU" dirty="0" smtClean="0"/>
              <a:t>-</a:t>
            </a:r>
          </a:p>
          <a:p>
            <a:r>
              <a:rPr lang="ru-RU" dirty="0" smtClean="0"/>
              <a:t> Участие во 2 сессии «Школы исследователей» -учащиеся 5-7 классов (9 чел)</a:t>
            </a:r>
          </a:p>
          <a:p>
            <a:r>
              <a:rPr lang="ru-RU" dirty="0" smtClean="0"/>
              <a:t> У</a:t>
            </a:r>
            <a:r>
              <a:rPr lang="ru-RU" dirty="0" smtClean="0"/>
              <a:t>частие в дистанционных конкурсах и олимпиадах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Наши достижения за </a:t>
            </a:r>
            <a:r>
              <a:rPr lang="en-US" b="1" dirty="0" smtClean="0">
                <a:solidFill>
                  <a:srgbClr val="FF0000"/>
                </a:solidFill>
              </a:rPr>
              <a:t>I </a:t>
            </a:r>
            <a:r>
              <a:rPr lang="ru-RU" b="1" dirty="0" smtClean="0">
                <a:solidFill>
                  <a:srgbClr val="FF0000"/>
                </a:solidFill>
              </a:rPr>
              <a:t>полугодие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2018-2019 учебного года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Благодарность школ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7535" y="1935163"/>
            <a:ext cx="620892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Международная </a:t>
            </a:r>
            <a:r>
              <a:rPr lang="ru-RU" b="1" dirty="0" err="1" smtClean="0">
                <a:solidFill>
                  <a:srgbClr val="FF0000"/>
                </a:solidFill>
              </a:rPr>
              <a:t>онлайн</a:t>
            </a:r>
            <a:r>
              <a:rPr lang="ru-RU" b="1" dirty="0" smtClean="0">
                <a:solidFill>
                  <a:srgbClr val="FF0000"/>
                </a:solidFill>
              </a:rPr>
              <a:t> олимпиада </a:t>
            </a:r>
            <a:r>
              <a:rPr lang="en-US" b="1" dirty="0" smtClean="0">
                <a:solidFill>
                  <a:srgbClr val="FF0000"/>
                </a:solidFill>
              </a:rPr>
              <a:t>mir-olimp.ru </a:t>
            </a:r>
            <a:r>
              <a:rPr lang="ru-RU" b="1" dirty="0" smtClean="0">
                <a:solidFill>
                  <a:srgbClr val="FF0000"/>
                </a:solidFill>
              </a:rPr>
              <a:t>«Природа наш зеленый дом»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лева\Диплом третьей степен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089" y="1268760"/>
            <a:ext cx="7428311" cy="5205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Участие в международном конкурсе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«Лига эрудитов» от проекта </a:t>
            </a:r>
            <a:r>
              <a:rPr lang="en-US" b="1" dirty="0" smtClean="0">
                <a:solidFill>
                  <a:srgbClr val="FF0000"/>
                </a:solidFill>
              </a:rPr>
              <a:t>konkurs.info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Диплом 1 степени проекта konkurs.info №2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4375"/>
            <a:ext cx="3443760" cy="4873625"/>
          </a:xfrm>
        </p:spPr>
      </p:pic>
      <p:pic>
        <p:nvPicPr>
          <p:cNvPr id="2052" name="Picture 4" descr="F:\лева\Диплом 1 степени проекта konkurs.info №8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88840"/>
            <a:ext cx="3359075" cy="4869160"/>
          </a:xfrm>
          <a:prstGeom prst="rect">
            <a:avLst/>
          </a:prstGeom>
          <a:noFill/>
        </p:spPr>
      </p:pic>
      <p:pic>
        <p:nvPicPr>
          <p:cNvPr id="2053" name="Picture 5" descr="F:\лева\Диплом 2 степени проекта konkurs.info №8198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8901" y="1916832"/>
            <a:ext cx="3575099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9888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Всероссийский конкурс </a:t>
            </a:r>
            <a:r>
              <a:rPr lang="ru-RU" sz="2800" b="1" dirty="0" smtClean="0">
                <a:solidFill>
                  <a:srgbClr val="FF0000"/>
                </a:solidFill>
              </a:rPr>
              <a:t>исследовательских работ школьников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«Сделай мир ближе!»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6347" y="1935163"/>
            <a:ext cx="749130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Наши исследования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микроорганизмы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8568952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-6756d27e14138c5d71976dd02767de94-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81126_224801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92078" cy="4389437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0"/>
            <a:ext cx="324036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656" y="1356320"/>
            <a:ext cx="3096344" cy="550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1786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Спасибо за внимание.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5020610"/>
          </a:xfrm>
        </p:spPr>
        <p:txBody>
          <a:bodyPr>
            <a:normAutofit/>
          </a:bodyPr>
          <a:lstStyle/>
          <a:p>
            <a:pPr algn="ctr"/>
            <a:r>
              <a:rPr lang="ru-RU" sz="5300" b="1" dirty="0" smtClean="0">
                <a:solidFill>
                  <a:srgbClr val="7030A0"/>
                </a:solidFill>
              </a:rPr>
              <a:t>П</a:t>
            </a:r>
            <a:r>
              <a:rPr lang="ru-RU" sz="5300" b="1" dirty="0" smtClean="0">
                <a:solidFill>
                  <a:srgbClr val="7030A0"/>
                </a:solidFill>
              </a:rPr>
              <a:t>рограмма</a:t>
            </a: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b="1" dirty="0" smtClean="0">
                <a:solidFill>
                  <a:srgbClr val="7030A0"/>
                </a:solidFill>
              </a:rPr>
              <a:t>естественнонаучной направленности </a:t>
            </a: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b="1" dirty="0" smtClean="0">
                <a:solidFill>
                  <a:srgbClr val="7030A0"/>
                </a:solidFill>
              </a:rPr>
              <a:t>«Основы исследовательской деятельности»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32856"/>
            <a:ext cx="8229600" cy="472514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700" b="1" dirty="0" smtClean="0">
                <a:solidFill>
                  <a:srgbClr val="FF0000"/>
                </a:solidFill>
              </a:rPr>
              <a:t>ЦЕЛЬ</a:t>
            </a:r>
            <a:r>
              <a:rPr lang="ru-RU" sz="6700" dirty="0">
                <a:solidFill>
                  <a:srgbClr val="FF0000"/>
                </a:solidFill>
              </a:rPr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6000" b="1" dirty="0" smtClean="0"/>
              <a:t>Развитие исследовательских компетенций обучающихся.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7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221456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68760"/>
            <a:ext cx="8229600" cy="5589240"/>
          </a:xfrm>
        </p:spPr>
        <p:txBody>
          <a:bodyPr>
            <a:noAutofit/>
          </a:bodyPr>
          <a:lstStyle/>
          <a:p>
            <a:r>
              <a:rPr lang="ru-RU" sz="4000" b="1" spc="-150" dirty="0" smtClean="0">
                <a:solidFill>
                  <a:srgbClr val="FF0000"/>
                </a:solidFill>
              </a:rPr>
              <a:t>Задачи:</a:t>
            </a:r>
            <a:r>
              <a:rPr lang="ru-RU" sz="4000" spc="-150" dirty="0" smtClean="0"/>
              <a:t/>
            </a:r>
            <a:br>
              <a:rPr lang="ru-RU" sz="4000" spc="-150" dirty="0" smtClean="0"/>
            </a:br>
            <a:r>
              <a:rPr lang="ru-RU" sz="3600" b="1" spc="-150" dirty="0" smtClean="0"/>
              <a:t>1.Обучить специальным знаниям и умениям, необходимым для  организации и проведения самостоятельных исследований. </a:t>
            </a:r>
            <a:br>
              <a:rPr lang="ru-RU" sz="3600" b="1" spc="-150" dirty="0" smtClean="0"/>
            </a:br>
            <a:r>
              <a:rPr lang="ru-RU" sz="3600" b="1" spc="-150" dirty="0" smtClean="0"/>
              <a:t>2.Обучить оформлению исследовательской работы, а также основным правилам составления доклада, тезисов, оформления стенда и презентации с использованием ИКТ.</a:t>
            </a:r>
            <a:r>
              <a:rPr lang="ru-RU" sz="3200" spc="-150" dirty="0" smtClean="0"/>
              <a:t/>
            </a:r>
            <a:br>
              <a:rPr lang="ru-RU" sz="3200" spc="-150" dirty="0" smtClean="0"/>
            </a:br>
            <a:endParaRPr lang="ru-RU" sz="3200" spc="-1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5400600"/>
          </a:xfrm>
        </p:spPr>
        <p:txBody>
          <a:bodyPr>
            <a:noAutofit/>
          </a:bodyPr>
          <a:lstStyle/>
          <a:p>
            <a:r>
              <a:rPr lang="ru-RU" sz="3600" b="1" spc="-150" dirty="0" smtClean="0"/>
              <a:t>3.Формировать и развивать умения и навыки(компетенции) исследовательского поиска, поиска и обработки информации.</a:t>
            </a:r>
            <a:br>
              <a:rPr lang="ru-RU" sz="3600" b="1" spc="-150" dirty="0" smtClean="0"/>
            </a:br>
            <a:r>
              <a:rPr lang="ru-RU" sz="3600" b="1" spc="-150" dirty="0" smtClean="0"/>
              <a:t>4.Формировать навыки публичного выступления. </a:t>
            </a:r>
            <a:br>
              <a:rPr lang="ru-RU" sz="3600" b="1" spc="-150" dirty="0" smtClean="0"/>
            </a:br>
            <a:r>
              <a:rPr lang="ru-RU" sz="3600" b="1" spc="-150" dirty="0" smtClean="0"/>
              <a:t>5.Развивать коммуникативные навыки.</a:t>
            </a:r>
            <a:br>
              <a:rPr lang="ru-RU" sz="3600" b="1" spc="-150" dirty="0" smtClean="0"/>
            </a:br>
            <a:r>
              <a:rPr lang="ru-RU" sz="3600" b="1" spc="-150" dirty="0" smtClean="0"/>
              <a:t>6.Развивать навыки </a:t>
            </a:r>
            <a:r>
              <a:rPr lang="ru-RU" sz="3600" b="1" spc="-150" dirty="0" err="1" smtClean="0"/>
              <a:t>саморефлексии</a:t>
            </a:r>
            <a:r>
              <a:rPr lang="ru-RU" sz="3600" b="1" spc="-150" dirty="0" smtClean="0"/>
              <a:t> и рефлексии результатов деятельности.</a:t>
            </a:r>
            <a:endParaRPr lang="ru-RU" sz="3600" b="1" spc="-1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305800" cy="572530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</a:rPr>
              <a:t>ОБЩИЕ ПОЛОЖЕНИЯ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1.Научное общество учащихся (НОУ «Мысль») объединяет учащихся 5 – 11 классов , способных к поиску, стремящихся к углублению знаний как по отдельным предметам, так и в области современных научных знаний.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2.   Собрание проводится 2 раза в год. Заседания совета НОУ – 1 раз в месяц. Занятия проходят 2 раза в  неделю. Научно-исследовательская конференция  школы проходит 1 раз в год – в марте.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305800" cy="501719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УСТАВ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 научное общество учащихся может вступить каждый ученик, имеющий интерес к творческой, экспериментальной, научной деятельности. </a:t>
            </a:r>
            <a:br>
              <a:rPr lang="ru-RU" sz="4000" dirty="0" smtClean="0"/>
            </a:br>
            <a:r>
              <a:rPr lang="ru-RU" sz="4000" dirty="0" smtClean="0"/>
              <a:t>Возраст вступления в НОУ – с 10- 11 лет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614366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3000" b="1" dirty="0" smtClean="0"/>
              <a:t>Ученик, участвующий в НОУ, обязан: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 регулярно и активно участвовать в работе предметной секции, в заседаниях НОУ; </a:t>
            </a:r>
            <a:br>
              <a:rPr lang="ru-RU" sz="3000" dirty="0" smtClean="0"/>
            </a:br>
            <a:r>
              <a:rPr lang="ru-RU" sz="3000" dirty="0" smtClean="0"/>
              <a:t> периодически сообщать о промежуточных результатах своих исследований, опытов, экспериментов, наблюдений;</a:t>
            </a:r>
            <a:br>
              <a:rPr lang="ru-RU" sz="3000" dirty="0" smtClean="0"/>
            </a:br>
            <a:r>
              <a:rPr lang="ru-RU" sz="3000" dirty="0" smtClean="0"/>
              <a:t> обращаться в библиотеку для заказа необходимой для работы литературы;</a:t>
            </a:r>
            <a:br>
              <a:rPr lang="ru-RU" sz="3000" dirty="0" smtClean="0"/>
            </a:br>
            <a:r>
              <a:rPr lang="ru-RU" sz="3000" dirty="0" smtClean="0"/>
              <a:t> активно участвовать в проведении предметных недель, во </a:t>
            </a:r>
            <a:r>
              <a:rPr lang="ru-RU" sz="3000" dirty="0" err="1" smtClean="0"/>
              <a:t>внутришкольных</a:t>
            </a:r>
            <a:r>
              <a:rPr lang="ru-RU" sz="3000" dirty="0" smtClean="0"/>
              <a:t> и внешкольных научных конференциях; </a:t>
            </a:r>
            <a:br>
              <a:rPr lang="ru-RU" sz="3000" dirty="0" smtClean="0"/>
            </a:br>
            <a:r>
              <a:rPr lang="ru-RU" sz="3000" dirty="0" smtClean="0"/>
              <a:t> строго соблюдать сроки выполнения работ; </a:t>
            </a:r>
            <a:br>
              <a:rPr lang="ru-RU" sz="3000" dirty="0" smtClean="0"/>
            </a:br>
            <a:r>
              <a:rPr lang="ru-RU" sz="3000" dirty="0" smtClean="0"/>
              <a:t> строго выполнять требования к оформлению научной работы.</a:t>
            </a:r>
            <a:br>
              <a:rPr lang="ru-RU" sz="3000" dirty="0" smtClean="0"/>
            </a:br>
            <a:r>
              <a:rPr lang="ru-RU" sz="3000" dirty="0" smtClean="0"/>
              <a:t> 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05800" cy="64293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Ученик, участвующий в работе НОУ, имеет право: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выбрать по желанию тему исследовательской, творческой работы и форму ее выполнения (реферат, доклад и т.д.); получить необходимую консультацию у своего руководителя;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иметь возможность получить консультации в процессе создания работы;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получить рецензию на написанную работу;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выступить с окончательным вариантом творческой, исследовательской  работы на научно-исследовательской конференции в своем классе, в школе;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представлять свою работу, получившую высокую оценку, на районной конференции;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опубликовать работу, получившую высокую оценку;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принимать участие в работе предметных секций.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</TotalTime>
  <Words>166</Words>
  <Application>Microsoft Office PowerPoint</Application>
  <PresentationFormat>Экран (4:3)</PresentationFormat>
  <Paragraphs>23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МБОУ СОШ №78 Научное общество учащихся «Мысль»</vt:lpstr>
      <vt:lpstr>Программа естественнонаучной направленности  «Основы исследовательской деятельности»</vt:lpstr>
      <vt:lpstr>ЦЕЛЬ:   Развитие исследовательских компетенций обучающихся.  </vt:lpstr>
      <vt:lpstr>Задачи: 1.Обучить специальным знаниям и умениям, необходимым для  организации и проведения самостоятельных исследований.  2.Обучить оформлению исследовательской работы, а также основным правилам составления доклада, тезисов, оформления стенда и презентации с использованием ИКТ. </vt:lpstr>
      <vt:lpstr>3.Формировать и развивать умения и навыки(компетенции) исследовательского поиска, поиска и обработки информации. 4.Формировать навыки публичного выступления.  5.Развивать коммуникативные навыки. 6.Развивать навыки саморефлексии и рефлексии результатов деятельности.</vt:lpstr>
      <vt:lpstr>ОБЩИЕ ПОЛОЖЕНИЯ  1.Научное общество учащихся (НОУ «Мысль») объединяет учащихся 5 – 11 классов , способных к поиску, стремящихся к углублению знаний как по отдельным предметам, так и в области современных научных знаний.   2.   Собрание проводится 2 раза в год. Заседания совета НОУ – 1 раз в месяц. Занятия проходят 2 раза в  неделю. Научно-исследовательская конференция  школы проходит 1 раз в год – в марте.  </vt:lpstr>
      <vt:lpstr>УСТАВ  В научное общество учащихся может вступить каждый ученик, имеющий интерес к творческой, экспериментальной, научной деятельности.  Возраст вступления в НОУ – с 10- 11 лет   </vt:lpstr>
      <vt:lpstr>     Ученик, участвующий в НОУ, обязан:   регулярно и активно участвовать в работе предметной секции, в заседаниях НОУ;   периодически сообщать о промежуточных результатах своих исследований, опытов, экспериментов, наблюдений;  обращаться в библиотеку для заказа необходимой для работы литературы;  активно участвовать в проведении предметных недель, во внутришкольных и внешкольных научных конференциях;   строго соблюдать сроки выполнения работ;   строго выполнять требования к оформлению научной работы.  </vt:lpstr>
      <vt:lpstr>Ученик, участвующий в работе НОУ, имеет право:   выбрать по желанию тему исследовательской, творческой работы и форму ее выполнения (реферат, доклад и т.д.); получить необходимую консультацию у своего руководителя;  иметь возможность получить консультации в процессе создания работы;  получить рецензию на написанную работу;  выступить с окончательным вариантом творческой, исследовательской  работы на научно-исследовательской конференции в своем классе, в школе;   представлять свою работу, получившую высокую оценку, на районной конференции;   опубликовать работу, получившую высокую оценку;  принимать участие в работе предметных секций.</vt:lpstr>
      <vt:lpstr>Над чем мы работаем. </vt:lpstr>
      <vt:lpstr>Наши достижения за I полугодие  2018-2019 учебного года</vt:lpstr>
      <vt:lpstr>Международная онлайн олимпиада mir-olimp.ru «Природа наш зеленый дом»</vt:lpstr>
      <vt:lpstr>Участие в международном конкурсе  «Лига эрудитов» от проекта konkurs.info</vt:lpstr>
      <vt:lpstr>Всероссийский конкурс исследовательских работ школьников «Сделай мир ближе!» </vt:lpstr>
      <vt:lpstr>Слайд 15</vt:lpstr>
      <vt:lpstr>Наши исследования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Научное общество учащихся начальных классов «Юные исследователи»</dc:title>
  <dc:creator>HomeUser</dc:creator>
  <cp:lastModifiedBy>My</cp:lastModifiedBy>
  <cp:revision>18</cp:revision>
  <dcterms:created xsi:type="dcterms:W3CDTF">2011-10-31T16:46:08Z</dcterms:created>
  <dcterms:modified xsi:type="dcterms:W3CDTF">2019-01-27T18:57:21Z</dcterms:modified>
</cp:coreProperties>
</file>